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84" d="100"/>
          <a:sy n="84" d="100"/>
        </p:scale>
        <p:origin x="552" y="-9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13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25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96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16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893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16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3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6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79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73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93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6DF16-7525-422B-87F4-094CDA04A3FC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0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284984" y="3793"/>
            <a:ext cx="3564396" cy="270029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ja-JP" sz="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高校生活での挑戦</a:t>
            </a:r>
            <a:r>
              <a:rPr lang="en-US" altLang="ja-JP" sz="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  <a:p>
            <a:pPr algn="r"/>
            <a:r>
              <a:rPr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ワークシート</a:t>
            </a:r>
            <a:endParaRPr lang="en-US" altLang="ja-JP" sz="6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20688" y="871067"/>
            <a:ext cx="6048672" cy="20340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37079" y="395536"/>
            <a:ext cx="4913024" cy="237766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①（映像を見て）感じたことを記入してみましょう</a:t>
            </a: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639694" y="896853"/>
            <a:ext cx="3121942" cy="27962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9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ex.</a:t>
            </a:r>
            <a:r>
              <a:rPr lang="ja-JP" altLang="en-US" sz="9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よかったと思う行動・いいなと思ったことなど</a:t>
            </a:r>
          </a:p>
        </p:txBody>
      </p:sp>
      <p:sp>
        <p:nvSpPr>
          <p:cNvPr id="34" name="タイトル 1"/>
          <p:cNvSpPr txBox="1">
            <a:spLocks/>
          </p:cNvSpPr>
          <p:nvPr/>
        </p:nvSpPr>
        <p:spPr>
          <a:xfrm>
            <a:off x="44624" y="611560"/>
            <a:ext cx="1280257" cy="237766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あなた</a:t>
            </a:r>
            <a:r>
              <a:rPr lang="en-US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9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-2524" y="64021"/>
            <a:ext cx="4913024" cy="475531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）年 （　　）組 （　　）番　名前：　　　　　　　　　　</a:t>
            </a:r>
            <a:r>
              <a:rPr lang="en-US" altLang="ja-JP" sz="12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endParaRPr lang="ja-JP" altLang="en-US" sz="1200" b="1" u="sng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四角形: 角を丸くする 53"/>
          <p:cNvSpPr/>
          <p:nvPr/>
        </p:nvSpPr>
        <p:spPr>
          <a:xfrm>
            <a:off x="620688" y="7452320"/>
            <a:ext cx="6048672" cy="1535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5" name="タイトル 1"/>
          <p:cNvSpPr txBox="1">
            <a:spLocks/>
          </p:cNvSpPr>
          <p:nvPr/>
        </p:nvSpPr>
        <p:spPr>
          <a:xfrm>
            <a:off x="764704" y="7452320"/>
            <a:ext cx="1993361" cy="27962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9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この授業の感想</a:t>
            </a:r>
          </a:p>
        </p:txBody>
      </p:sp>
      <p:sp>
        <p:nvSpPr>
          <p:cNvPr id="56" name="タイトル 1"/>
          <p:cNvSpPr txBox="1">
            <a:spLocks/>
          </p:cNvSpPr>
          <p:nvPr/>
        </p:nvSpPr>
        <p:spPr>
          <a:xfrm>
            <a:off x="72803" y="5769981"/>
            <a:ext cx="4913024" cy="237766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③高校生活での挑戦（宣言）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620688" y="3618069"/>
            <a:ext cx="6056217" cy="20340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44" name="タイトル 1"/>
          <p:cNvSpPr txBox="1">
            <a:spLocks/>
          </p:cNvSpPr>
          <p:nvPr/>
        </p:nvSpPr>
        <p:spPr>
          <a:xfrm>
            <a:off x="44624" y="3142538"/>
            <a:ext cx="4913024" cy="237766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②グループで話し合ったことを記入してみましょう</a:t>
            </a:r>
          </a:p>
        </p:txBody>
      </p:sp>
      <p:sp>
        <p:nvSpPr>
          <p:cNvPr id="45" name="タイトル 1"/>
          <p:cNvSpPr txBox="1">
            <a:spLocks/>
          </p:cNvSpPr>
          <p:nvPr/>
        </p:nvSpPr>
        <p:spPr>
          <a:xfrm>
            <a:off x="628543" y="3635443"/>
            <a:ext cx="3121942" cy="27962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9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ex.</a:t>
            </a:r>
            <a:r>
              <a:rPr lang="ja-JP" altLang="en-US" sz="9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よかったと思う行動・いいなと思ったことなど</a:t>
            </a:r>
          </a:p>
        </p:txBody>
      </p:sp>
      <p:sp>
        <p:nvSpPr>
          <p:cNvPr id="46" name="タイトル 1"/>
          <p:cNvSpPr txBox="1">
            <a:spLocks/>
          </p:cNvSpPr>
          <p:nvPr/>
        </p:nvSpPr>
        <p:spPr>
          <a:xfrm>
            <a:off x="52169" y="3358562"/>
            <a:ext cx="1280257" cy="237766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グループ</a:t>
            </a:r>
            <a:r>
              <a:rPr lang="en-US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9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タイトル 1"/>
          <p:cNvSpPr txBox="1">
            <a:spLocks/>
          </p:cNvSpPr>
          <p:nvPr/>
        </p:nvSpPr>
        <p:spPr>
          <a:xfrm>
            <a:off x="116633" y="6069998"/>
            <a:ext cx="6741368" cy="1310313"/>
          </a:xfrm>
          <a:prstGeom prst="rect">
            <a:avLst/>
          </a:prstGeom>
        </p:spPr>
        <p:txBody>
          <a:bodyPr vert="horz" wrap="none" lIns="68580" tIns="34290" rIns="68580" bIns="3429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「一生に一度の高校生活、わたしは・・・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4800" dirty="0">
                <a:latin typeface="+mn-ea"/>
                <a:ea typeface="+mn-ea"/>
              </a:rPr>
              <a:t> </a:t>
            </a:r>
            <a:r>
              <a:rPr lang="en-US" altLang="ja-JP" sz="4800" dirty="0">
                <a:latin typeface="+mn-ea"/>
                <a:ea typeface="+mn-ea"/>
              </a:rPr>
              <a:t>(</a:t>
            </a:r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lang="en-US" altLang="ja-JP" sz="4800" dirty="0">
                <a:latin typeface="+mn-ea"/>
                <a:ea typeface="+mn-ea"/>
              </a:rPr>
              <a:t>)</a:t>
            </a:r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に挑戦してみたい！」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501288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496</TotalTime>
  <Words>90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m</cp:lastModifiedBy>
  <cp:revision>33</cp:revision>
  <cp:lastPrinted>2019-01-25T07:52:00Z</cp:lastPrinted>
  <dcterms:created xsi:type="dcterms:W3CDTF">2018-12-04T04:39:13Z</dcterms:created>
  <dcterms:modified xsi:type="dcterms:W3CDTF">2019-01-25T09:03:47Z</dcterms:modified>
</cp:coreProperties>
</file>